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745DCF-4375-4E3D-BE32-91B9EE4F02FB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834675-BFB9-4215-A6C3-8F8E4B67B9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Pascal’s Triangle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Marisa Eastwood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see the ends of each row will be 1</a:t>
            </a:r>
          </a:p>
          <a:p>
            <a:r>
              <a:rPr lang="en-US" dirty="0" smtClean="0"/>
              <a:t>Starting with 1 and going diagonal, there is another pattern of “counting” numbers</a:t>
            </a:r>
          </a:p>
          <a:p>
            <a:r>
              <a:rPr lang="en-US" dirty="0" smtClean="0"/>
              <a:t>Another pattern that exists is the “triangle” pattern; the two numbers added together give the “point” of the triangle (moving down Pascal’s Triangle)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Finding different patterns in the triangle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finding different patterns and filling in chart</a:t>
            </a:r>
            <a:endParaRPr lang="en-US" dirty="0"/>
          </a:p>
        </p:txBody>
      </p:sp>
      <p:pic>
        <p:nvPicPr>
          <p:cNvPr id="4" name="Content Placeholder 3" descr="CIMG0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3581400" cy="4389437"/>
          </a:xfrm>
        </p:spPr>
      </p:pic>
      <p:pic>
        <p:nvPicPr>
          <p:cNvPr id="6" name="Picture 5" descr="CIMG0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057400"/>
            <a:ext cx="41529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Student’s chart filled in!</a:t>
            </a:r>
            <a:endParaRPr lang="en-US" dirty="0"/>
          </a:p>
        </p:txBody>
      </p:sp>
      <p:pic>
        <p:nvPicPr>
          <p:cNvPr id="4" name="Content Placeholder 3" descr="CIMG04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3459692" cy="4389437"/>
          </a:xfrm>
        </p:spPr>
      </p:pic>
      <p:pic>
        <p:nvPicPr>
          <p:cNvPr id="6" name="Picture 5" descr="CIMG0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057400"/>
            <a:ext cx="4191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Determining probability of flips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probability of tossing a coin 6 times and getting all tails?  1/64</a:t>
            </a:r>
          </a:p>
          <a:p>
            <a:endParaRPr lang="en-US" dirty="0" smtClean="0"/>
          </a:p>
          <a:p>
            <a:r>
              <a:rPr lang="en-US" dirty="0" smtClean="0"/>
              <a:t>What is the probability of tossing a coin  times and getting </a:t>
            </a:r>
            <a:r>
              <a:rPr lang="en-US" dirty="0" smtClean="0"/>
              <a:t>2</a:t>
            </a:r>
            <a:r>
              <a:rPr lang="en-US" dirty="0" smtClean="0"/>
              <a:t> heads and 1 tail? 3/8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the student should be able to successfully fill in Pascal’s Triangle and use it to determine probability!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Goals:</a:t>
            </a:r>
            <a:r>
              <a:rPr lang="en-US" dirty="0" smtClean="0"/>
              <a:t> To create </a:t>
            </a:r>
            <a:r>
              <a:rPr lang="en-US" dirty="0" smtClean="0"/>
              <a:t>Pascal’s </a:t>
            </a:r>
            <a:r>
              <a:rPr lang="en-US" dirty="0" smtClean="0"/>
              <a:t>Triangle using </a:t>
            </a:r>
            <a:r>
              <a:rPr lang="en-US" dirty="0" smtClean="0"/>
              <a:t>quarters </a:t>
            </a:r>
            <a:r>
              <a:rPr lang="en-US" dirty="0" smtClean="0"/>
              <a:t>and </a:t>
            </a:r>
            <a:r>
              <a:rPr lang="en-US" dirty="0" smtClean="0"/>
              <a:t>determine different probabilities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Objectives</a:t>
            </a:r>
            <a:endParaRPr lang="en-US" dirty="0" smtClean="0"/>
          </a:p>
          <a:p>
            <a:pPr lvl="1"/>
            <a:r>
              <a:rPr lang="en-US" dirty="0" smtClean="0"/>
              <a:t>With Pascal’s Triangle students will determine different patterns that lie within the triangle</a:t>
            </a:r>
          </a:p>
          <a:p>
            <a:pPr lvl="1"/>
            <a:r>
              <a:rPr lang="en-US" dirty="0" smtClean="0"/>
              <a:t>With the same triangle students will learn how to predict probabilities of flipping a coin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Quarters</a:t>
            </a:r>
          </a:p>
          <a:p>
            <a:r>
              <a:rPr lang="en-US" dirty="0" smtClean="0"/>
              <a:t>Pencil</a:t>
            </a:r>
          </a:p>
          <a:p>
            <a:r>
              <a:rPr lang="en-US" dirty="0" smtClean="0"/>
              <a:t>Pascal’s Triangle Template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i="1" dirty="0" smtClean="0"/>
              <a:t>Part A: Create the first </a:t>
            </a:r>
            <a:r>
              <a:rPr lang="en-US" i="1" dirty="0" smtClean="0"/>
              <a:t>4 </a:t>
            </a:r>
            <a:r>
              <a:rPr lang="en-US" i="1" dirty="0" smtClean="0"/>
              <a:t>rows of Pascal’s Triangle using quarters</a:t>
            </a:r>
          </a:p>
          <a:p>
            <a:pPr lvl="0"/>
            <a:r>
              <a:rPr lang="en-US" dirty="0" smtClean="0"/>
              <a:t>1. Determine what the top number of the triangle by thinking about how many ways there are to flip no heads or no tails.</a:t>
            </a:r>
          </a:p>
          <a:p>
            <a:pPr lvl="0"/>
            <a:r>
              <a:rPr lang="en-US" dirty="0" smtClean="0"/>
              <a:t>2. Create row </a:t>
            </a:r>
            <a:r>
              <a:rPr lang="en-US" dirty="0" smtClean="0"/>
              <a:t>2 </a:t>
            </a:r>
            <a:r>
              <a:rPr lang="en-US" dirty="0" smtClean="0"/>
              <a:t>using </a:t>
            </a:r>
            <a:r>
              <a:rPr lang="en-US" dirty="0" smtClean="0"/>
              <a:t>1 quarter to see how many </a:t>
            </a:r>
            <a:r>
              <a:rPr lang="en-US" dirty="0" smtClean="0"/>
              <a:t>ways there </a:t>
            </a:r>
            <a:r>
              <a:rPr lang="en-US" dirty="0" smtClean="0"/>
              <a:t>are to flip a head or flip a tail.</a:t>
            </a:r>
          </a:p>
          <a:p>
            <a:pPr lvl="0"/>
            <a:r>
              <a:rPr lang="en-US" dirty="0" smtClean="0"/>
              <a:t>3. Create row </a:t>
            </a:r>
            <a:r>
              <a:rPr lang="en-US" dirty="0" smtClean="0"/>
              <a:t>3 </a:t>
            </a:r>
            <a:r>
              <a:rPr lang="en-US" dirty="0" smtClean="0"/>
              <a:t>using 2 quarters to see how many </a:t>
            </a:r>
            <a:r>
              <a:rPr lang="en-US" dirty="0" smtClean="0"/>
              <a:t>ways there </a:t>
            </a:r>
            <a:r>
              <a:rPr lang="en-US" dirty="0" smtClean="0"/>
              <a:t>are to flip a head or flip a tail.</a:t>
            </a:r>
          </a:p>
          <a:p>
            <a:pPr lvl="0"/>
            <a:r>
              <a:rPr lang="en-US" dirty="0" smtClean="0"/>
              <a:t>4. Create row </a:t>
            </a:r>
            <a:r>
              <a:rPr lang="en-US" dirty="0" smtClean="0"/>
              <a:t>4 </a:t>
            </a:r>
            <a:r>
              <a:rPr lang="en-US" dirty="0" smtClean="0"/>
              <a:t>using </a:t>
            </a:r>
            <a:r>
              <a:rPr lang="en-US" dirty="0" smtClean="0"/>
              <a:t>3 quarters to see how many </a:t>
            </a:r>
            <a:r>
              <a:rPr lang="en-US" dirty="0" smtClean="0"/>
              <a:t>ways there </a:t>
            </a:r>
            <a:r>
              <a:rPr lang="en-US" dirty="0" smtClean="0"/>
              <a:t>are to flip a head or flip a tail.</a:t>
            </a:r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Part B: Create the next </a:t>
            </a:r>
            <a:r>
              <a:rPr lang="en-US" i="1" dirty="0" smtClean="0"/>
              <a:t>4 </a:t>
            </a:r>
            <a:r>
              <a:rPr lang="en-US" i="1" dirty="0" smtClean="0"/>
              <a:t>rows of the triangle without using quarters.</a:t>
            </a:r>
          </a:p>
          <a:p>
            <a:r>
              <a:rPr lang="en-US" dirty="0" smtClean="0"/>
              <a:t>5</a:t>
            </a:r>
            <a:r>
              <a:rPr lang="en-US" dirty="0" smtClean="0"/>
              <a:t>. </a:t>
            </a:r>
            <a:r>
              <a:rPr lang="en-US" dirty="0" smtClean="0"/>
              <a:t>Determine </a:t>
            </a:r>
            <a:r>
              <a:rPr lang="en-US" dirty="0" smtClean="0"/>
              <a:t>the different </a:t>
            </a:r>
            <a:r>
              <a:rPr lang="en-US" dirty="0" smtClean="0"/>
              <a:t>patterns that exist in the first </a:t>
            </a:r>
            <a:r>
              <a:rPr lang="en-US" dirty="0" smtClean="0"/>
              <a:t>four  </a:t>
            </a:r>
            <a:r>
              <a:rPr lang="en-US" dirty="0" smtClean="0"/>
              <a:t>rows </a:t>
            </a:r>
            <a:r>
              <a:rPr lang="en-US" dirty="0" smtClean="0"/>
              <a:t>to help create the rest of the triangle.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determining different combinations of heads and tails</a:t>
            </a:r>
            <a:endParaRPr lang="en-US" dirty="0"/>
          </a:p>
        </p:txBody>
      </p:sp>
      <p:pic>
        <p:nvPicPr>
          <p:cNvPr id="6" name="Content Placeholder 5" descr="different comb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59292" y="2316692"/>
            <a:ext cx="4511411" cy="3992827"/>
          </a:xfrm>
        </p:spPr>
      </p:pic>
      <p:pic>
        <p:nvPicPr>
          <p:cNvPr id="4" name="Picture 3" descr="4 quar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05000"/>
            <a:ext cx="43434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fill in Pascal’s Triangle using quarters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4389120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Row: </a:t>
            </a:r>
            <a:r>
              <a:rPr lang="en-US" dirty="0" smtClean="0"/>
              <a:t>The “point” of the triangle will always be one. This is because there is only one way to flip zero heads or zero tails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Row: </a:t>
            </a:r>
            <a:r>
              <a:rPr lang="en-US" dirty="0" smtClean="0"/>
              <a:t>With one quarter, you can either flip one head, or one tail</a:t>
            </a:r>
          </a:p>
          <a:p>
            <a:endParaRPr lang="en-US" dirty="0"/>
          </a:p>
        </p:txBody>
      </p:sp>
      <p:pic>
        <p:nvPicPr>
          <p:cNvPr id="5" name="Picture 4" descr="CIMG0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3900" y="1905000"/>
            <a:ext cx="46101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fill in Pascal’s Triangle using quarters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38912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Row:  Using  2 quarters, you can either flip HH, TT (which represent the 1’s on the ends) or  HT, TH (which represents the 2 in the middle.</a:t>
            </a:r>
            <a:endParaRPr lang="en-US" dirty="0"/>
          </a:p>
        </p:txBody>
      </p:sp>
      <p:pic>
        <p:nvPicPr>
          <p:cNvPr id="4" name="Picture 3" descr="CIMG0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057400"/>
            <a:ext cx="44196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fill in Pascal’s Triangle using quarters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10000" cy="4389120"/>
          </a:xfrm>
        </p:spPr>
        <p:txBody>
          <a:bodyPr/>
          <a:lstStyle/>
          <a:p>
            <a:r>
              <a:rPr lang="en-US" b="1" dirty="0" smtClean="0"/>
              <a:t>Row 4: </a:t>
            </a:r>
            <a:r>
              <a:rPr lang="en-US" dirty="0" smtClean="0"/>
              <a:t>Using 3 quarters you can either flip HHH, TTT (which represent the 1’s on the end: HHT, HTH, THH or TTH, THT, HTT (which represent the 3’s in the middle of row 4) </a:t>
            </a:r>
            <a:endParaRPr lang="en-US" b="1" dirty="0"/>
          </a:p>
        </p:txBody>
      </p:sp>
      <p:pic>
        <p:nvPicPr>
          <p:cNvPr id="4" name="Picture 3" descr="CIMG0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28800"/>
            <a:ext cx="4572000" cy="4648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1303</TotalTime>
  <Words>500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Pascal’s Triangle</vt:lpstr>
      <vt:lpstr>Goals and Objectives</vt:lpstr>
      <vt:lpstr>Materials</vt:lpstr>
      <vt:lpstr>Procedure</vt:lpstr>
      <vt:lpstr>Procedure</vt:lpstr>
      <vt:lpstr>Student determining different combinations of heads and tails</vt:lpstr>
      <vt:lpstr>How to fill in Pascal’s Triangle using quarters</vt:lpstr>
      <vt:lpstr>How to fill in Pascal’s Triangle using quarters</vt:lpstr>
      <vt:lpstr>How to fill in Pascal’s Triangle using quarters</vt:lpstr>
      <vt:lpstr>Finding different patterns in the triangle</vt:lpstr>
      <vt:lpstr>Student finding different patterns and filling in chart</vt:lpstr>
      <vt:lpstr>Student’s chart filled in!</vt:lpstr>
      <vt:lpstr>Determining probability of flips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</dc:title>
  <dc:creator>Valued Acer Customer</dc:creator>
  <cp:lastModifiedBy>Valued Acer Customer</cp:lastModifiedBy>
  <cp:revision>9</cp:revision>
  <dcterms:created xsi:type="dcterms:W3CDTF">2012-04-29T19:14:13Z</dcterms:created>
  <dcterms:modified xsi:type="dcterms:W3CDTF">2012-04-30T23:28:30Z</dcterms:modified>
</cp:coreProperties>
</file>